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AE299-1479-4727-BBEC-1169CE265508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77DD3-6AD2-4350-B705-3DB87A6C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0E84A-284F-4429-9614-97DC5F8EAAC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0E84A-284F-4429-9614-97DC5F8EAAC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0E84A-284F-4429-9614-97DC5F8EAAC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0E84A-284F-4429-9614-97DC5F8EAAC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0E84A-284F-4429-9614-97DC5F8EAAC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0E84A-284F-4429-9614-97DC5F8EAAC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0E84A-284F-4429-9614-97DC5F8EAAC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0E84A-284F-4429-9614-97DC5F8EAAC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0E84A-284F-4429-9614-97DC5F8EAAC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0E84A-284F-4429-9614-97DC5F8EAAC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0E84A-284F-4429-9614-97DC5F8EAAC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020E84A-284F-4429-9614-97DC5F8EAAC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6480720" cy="1200329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Масленица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4" descr="354530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44824"/>
            <a:ext cx="3825065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653136"/>
            <a:ext cx="83918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Четверг —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широкий.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этот день было больше всего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развлечений: устраивали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конские бега, кулачные бои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борьбу; строили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снежный городок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брали 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боем; катались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конях по деревне. Съезжали с гор на санях, лыжах.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Гуляли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утра до вечера, плясали,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водили хороводы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пели частушки.</a:t>
            </a:r>
          </a:p>
        </p:txBody>
      </p:sp>
      <p:pic>
        <p:nvPicPr>
          <p:cNvPr id="24578" name="Picture 2" descr="http://www.chayka.kiev.ua/forum/download/file.php?id=2294&amp;sid=080d29b40187652c0fb0d9c3b3a9ad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3672408" cy="2564904"/>
          </a:xfrm>
          <a:prstGeom prst="rect">
            <a:avLst/>
          </a:prstGeom>
          <a:noFill/>
        </p:spPr>
      </p:pic>
      <p:pic>
        <p:nvPicPr>
          <p:cNvPr id="24582" name="Picture 6" descr="http://stat16.privet.ru/lr/0d284dc192ff99171f4c3c1ede6ae9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"/>
            <a:ext cx="4286280" cy="2571743"/>
          </a:xfrm>
          <a:prstGeom prst="rect">
            <a:avLst/>
          </a:prstGeom>
          <a:noFill/>
        </p:spPr>
      </p:pic>
      <p:pic>
        <p:nvPicPr>
          <p:cNvPr id="24584" name="Picture 8" descr="http://content.yar-net.ru/photo/04c34d03871c0664c0a23b4a1bd69ee3/13/132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2132856"/>
            <a:ext cx="3643338" cy="2500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581128"/>
            <a:ext cx="8534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Пятница — тещины вечерки.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тещины вечерки зятья угощали своих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тещ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блинами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А девушки в полдень выносили блины в миске на голове и шли к горке. Тот парень, которому девушка понравилась, торопился отведать блинка, чтобы узнать: добрая ли хозяйка из нее выйдет.</a:t>
            </a:r>
          </a:p>
        </p:txBody>
      </p:sp>
      <p:pic>
        <p:nvPicPr>
          <p:cNvPr id="25602" name="Picture 2" descr="http://s018.radikal.ru/i517/1202/51/f26af48ceb6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60648"/>
            <a:ext cx="5578352" cy="4238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436510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Суббота —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золовкины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посиделки.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этот день молодожены приглашали к себе в гости родных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потчевали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их угощением. Велись разговоры о житье-бытье, мирились, если до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этого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ссоре находились. Вспоминали и умерших родственников, говорили о них хорошие и добрые слова.</a:t>
            </a:r>
          </a:p>
        </p:txBody>
      </p:sp>
      <p:pic>
        <p:nvPicPr>
          <p:cNvPr id="26626" name="Picture 2" descr="http://www.holiday.by/files/blog/bc61c409e336b4060e2fa3131a1ea365-thumb-690x1500-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320" y="357167"/>
            <a:ext cx="6011905" cy="4007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429000"/>
            <a:ext cx="8606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Воскресенье — прощенный день.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были проводы Масленицы. В поле раскладывали костер из соломы и сжигали куклу с песнями. Пепел разбрасывали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полю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чтобы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следующий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 собрать богатый урожай. В прощенное воскресенье ходили друг к другу мириться и просили прощения,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оворили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«Прости меня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пожалуйста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 «Бог тебя простит», — отвечали на это. Потом целовались и не вспоминали об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обидах.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заканчивалась Масленица.</a:t>
            </a:r>
          </a:p>
        </p:txBody>
      </p:sp>
      <p:pic>
        <p:nvPicPr>
          <p:cNvPr id="28674" name="Picture 2" descr="http://img1.liveinternet.ru/images/attach/c/7/98/567/98567027_large_4737592_chychelo_maslenic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332656"/>
            <a:ext cx="5178917" cy="3001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929198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Конец зимы. Дни становятся длинными и светлыми, небо — голубым, а солнце — ярким. В это время на Руси устраивались народные гулянья. 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Назывался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этот праздник — Масленица. </a:t>
            </a:r>
          </a:p>
        </p:txBody>
      </p:sp>
      <p:pic>
        <p:nvPicPr>
          <p:cNvPr id="15362" name="Picture 2" descr="http://samoyeds.ucoz.ru/_fr/0/62707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404664"/>
            <a:ext cx="4896544" cy="4445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869160"/>
            <a:ext cx="789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Веселый и разгульный, длился он целую неделю: ярмарки, уличные игры, выступления ряженых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пляски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песни. В народе недаром его величали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широкой Масленицей. </a:t>
            </a:r>
          </a:p>
        </p:txBody>
      </p:sp>
      <p:pic>
        <p:nvPicPr>
          <p:cNvPr id="16386" name="Picture 2" descr="http://www.nabortu.ru/blog-nabortu/wp-content/uploads/2012/02/7_kl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476672"/>
            <a:ext cx="5472608" cy="4295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861048"/>
            <a:ext cx="83198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Народ предается масленичным удовольствиям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катаниям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гор на санках, кулачным потехам. Ребятишки, приготавливая к Масленице ледяные горы, поливая их водой, приговаривают: «Душа ли ты, моя Масленица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перепелиные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косточки, бумажное твое тельце, сахарные твои уста, сладкая твоя речь! Приезжай ко мне в гости на широкий двор, на горах покататься, в блинах поваляться, сердцем потешиться.</a:t>
            </a:r>
          </a:p>
        </p:txBody>
      </p:sp>
      <p:pic>
        <p:nvPicPr>
          <p:cNvPr id="18434" name="Picture 2" descr="http://album.foto.ru/photos/pr0/160141/2259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404664"/>
            <a:ext cx="569622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14908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же самое главное в Масленице? Ну, конечно, блины!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Круглые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блины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похожи на солнышко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поэтому блины на Масленицу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символ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возврата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людям солнца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тепла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Хозяйки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пекли блины каждый день из гречневой или пшеничной муки.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этого и произошла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поговорка: «Не житье, а масленица»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s014.radikal.ru/i327/1103/fa/7b4bfb3364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404664"/>
            <a:ext cx="4156474" cy="3792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149080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Главная участница Масленицы —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большая соломенная кукла по имени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Масленица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наряжали в платье,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голову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повязывали платок, а ноги обували в лапти. Куклу усаживали на сани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везли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гору с песнями. А рядом с санями скакали вприпрыжку, бежали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дразнились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выкрикивали шутки ряженые. </a:t>
            </a:r>
          </a:p>
        </p:txBody>
      </p:sp>
      <p:pic>
        <p:nvPicPr>
          <p:cNvPr id="20482" name="Picture 2" descr="http://img1.liveinternet.ru/images/attach/c/7/98/487/98487489_Aleksey_Timkov_Kursk_Masle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760640" cy="3595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437112"/>
            <a:ext cx="8247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Каждый день масленичной недели имел свое название: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Понедельник — встреча.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Делали куклу — Масленицу, наряжали ее, усаживали в сани и везли на горку. Встречали ее песнями. Первыми были дети. Начиная с этого дня, дети каждый день катались с гор.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savepic.ru/4847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332656"/>
            <a:ext cx="4680520" cy="4140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509120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Вторник —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заигрыш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и взрослые ходили от дома к дому, поздравляли с Масленицей и выпрашивали блины. Все ходили друг к другу в гости, пели песни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шутили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этот день начинались игрища и потехи, устраивались девичьи качели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поездки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лошадях.</a:t>
            </a:r>
          </a:p>
        </p:txBody>
      </p:sp>
      <p:pic>
        <p:nvPicPr>
          <p:cNvPr id="22530" name="Picture 2" descr="http://www.greenlux.ru/images/kartiny/KustodievBoris/36-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285728"/>
            <a:ext cx="5522346" cy="4141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941168"/>
            <a:ext cx="8176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Среда — лакомка.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Начинали кататься с гор взрослые. С этого дня по деревне катались на тройке с бубенцами. Родственники навещали друг друга семьями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ходили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гости с детьми, лакомились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блинами.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stat16.privet.ru/lr/0b09710266c7f3a794603dc76001efd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404664"/>
            <a:ext cx="5641976" cy="4470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1930</TotalTime>
  <Words>559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Николай</cp:lastModifiedBy>
  <cp:revision>10</cp:revision>
  <dcterms:created xsi:type="dcterms:W3CDTF">2014-02-21T16:47:54Z</dcterms:created>
  <dcterms:modified xsi:type="dcterms:W3CDTF">2019-02-21T03:51:02Z</dcterms:modified>
</cp:coreProperties>
</file>